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0B8B25-B415-40BC-BB79-C31662405D08}" type="datetimeFigureOut">
              <a:rPr lang="pt-BR" smtClean="0"/>
              <a:pPr/>
              <a:t>30/01/2020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664426-E38D-47EB-94C7-2864B6698733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8B25-B415-40BC-BB79-C31662405D08}" type="datetimeFigureOut">
              <a:rPr lang="pt-BR" smtClean="0"/>
              <a:pPr/>
              <a:t>30/01/2020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4426-E38D-47EB-94C7-2864B6698733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8B25-B415-40BC-BB79-C31662405D08}" type="datetimeFigureOut">
              <a:rPr lang="pt-BR" smtClean="0"/>
              <a:pPr/>
              <a:t>30/01/2020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4426-E38D-47EB-94C7-2864B6698733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8B25-B415-40BC-BB79-C31662405D08}" type="datetimeFigureOut">
              <a:rPr lang="pt-BR" smtClean="0"/>
              <a:pPr/>
              <a:t>30/01/2020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4426-E38D-47EB-94C7-2864B669873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8B25-B415-40BC-BB79-C31662405D08}" type="datetimeFigureOut">
              <a:rPr lang="pt-BR" smtClean="0"/>
              <a:pPr/>
              <a:t>30/01/2020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4426-E38D-47EB-94C7-2864B669873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8B25-B415-40BC-BB79-C31662405D08}" type="datetimeFigureOut">
              <a:rPr lang="pt-BR" smtClean="0"/>
              <a:pPr/>
              <a:t>30/01/2020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4426-E38D-47EB-94C7-2864B669873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8B25-B415-40BC-BB79-C31662405D08}" type="datetimeFigureOut">
              <a:rPr lang="pt-BR" smtClean="0"/>
              <a:pPr/>
              <a:t>30/01/2020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4426-E38D-47EB-94C7-2864B6698733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8B25-B415-40BC-BB79-C31662405D08}" type="datetimeFigureOut">
              <a:rPr lang="pt-BR" smtClean="0"/>
              <a:pPr/>
              <a:t>30/01/2020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4426-E38D-47EB-94C7-2864B6698733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8B25-B415-40BC-BB79-C31662405D08}" type="datetimeFigureOut">
              <a:rPr lang="pt-BR" smtClean="0"/>
              <a:pPr/>
              <a:t>30/01/2020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4426-E38D-47EB-94C7-2864B669873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8B25-B415-40BC-BB79-C31662405D08}" type="datetimeFigureOut">
              <a:rPr lang="pt-BR" smtClean="0"/>
              <a:pPr/>
              <a:t>30/01/2020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4426-E38D-47EB-94C7-2864B669873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8B25-B415-40BC-BB79-C31662405D08}" type="datetimeFigureOut">
              <a:rPr lang="pt-BR" smtClean="0"/>
              <a:pPr/>
              <a:t>30/01/2020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4426-E38D-47EB-94C7-2864B669873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10B8B25-B415-40BC-BB79-C31662405D08}" type="datetimeFigureOut">
              <a:rPr lang="pt-BR" smtClean="0"/>
              <a:pPr/>
              <a:t>30/01/2020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4664426-E38D-47EB-94C7-2864B669873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9592" y="1387737"/>
            <a:ext cx="7344816" cy="1731982"/>
          </a:xfrm>
        </p:spPr>
        <p:txBody>
          <a:bodyPr/>
          <a:lstStyle/>
          <a:p>
            <a:r>
              <a:rPr lang="pt-BR" dirty="0" smtClean="0"/>
              <a:t>PROCESSO SELETIVO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31640" y="3789040"/>
            <a:ext cx="6400800" cy="1752600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tx1"/>
                </a:solidFill>
              </a:rPr>
              <a:t>Para ingresso nos cursos de Graduação da UFPI modalidade a distância – 1° semestre letivo de 2020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3828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oferta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8715436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2.146 (duas mil cento e quarenta e seis) vagas;</a:t>
            </a:r>
          </a:p>
          <a:p>
            <a:r>
              <a:rPr lang="pt-BR" dirty="0" smtClean="0"/>
              <a:t>Inscrições no link: </a:t>
            </a:r>
            <a:r>
              <a:rPr lang="pt-BR" dirty="0" smtClean="0">
                <a:solidFill>
                  <a:srgbClr val="0070C0"/>
                </a:solidFill>
              </a:rPr>
              <a:t>https://bit.ly/39kodn3</a:t>
            </a:r>
          </a:p>
          <a:p>
            <a:r>
              <a:rPr lang="pt-BR" dirty="0" smtClean="0"/>
              <a:t>Período de inscrições: de 07 a 12 de fevereiro de 2020;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698604"/>
          </a:xfrm>
        </p:spPr>
        <p:txBody>
          <a:bodyPr>
            <a:noAutofit/>
          </a:bodyPr>
          <a:lstStyle/>
          <a:p>
            <a:r>
              <a:rPr lang="pt-BR" sz="4400" dirty="0" smtClean="0">
                <a:solidFill>
                  <a:srgbClr val="0070C0"/>
                </a:solidFill>
              </a:rPr>
              <a:t>Edital UFPI - CEAD, de 30 de Janeiro de 2020</a:t>
            </a:r>
            <a:endParaRPr lang="pt-BR" sz="4400" dirty="0">
              <a:solidFill>
                <a:srgbClr val="0070C0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74867" y="5445223"/>
            <a:ext cx="2394267" cy="136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92156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Período de inscrições: de 07 a 12 de fevereiro de 2020;</a:t>
            </a:r>
          </a:p>
          <a:p>
            <a:r>
              <a:rPr lang="pt-BR" dirty="0" smtClean="0"/>
              <a:t>Resultado: 05 de março;</a:t>
            </a:r>
            <a:endParaRPr lang="pt-BR" dirty="0" smtClean="0"/>
          </a:p>
          <a:p>
            <a:r>
              <a:rPr lang="pt-BR" dirty="0" smtClean="0"/>
              <a:t>Matrícula: 11, </a:t>
            </a:r>
            <a:r>
              <a:rPr lang="pt-BR" dirty="0" smtClean="0"/>
              <a:t>12 </a:t>
            </a:r>
            <a:r>
              <a:rPr lang="pt-BR" dirty="0" smtClean="0"/>
              <a:t>e 13 de março.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0070C0"/>
                </a:solidFill>
              </a:rPr>
              <a:t>Cronograma</a:t>
            </a:r>
            <a:endParaRPr lang="pt-BR" dirty="0">
              <a:solidFill>
                <a:srgbClr val="0070C0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74867" y="5445223"/>
            <a:ext cx="2394267" cy="136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0602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Candidatos que prestaram o Exame Nacional do Ensino Médio (ENEM), </a:t>
            </a:r>
            <a:r>
              <a:rPr lang="pt-BR" dirty="0" smtClean="0"/>
              <a:t>poderão </a:t>
            </a:r>
            <a:r>
              <a:rPr lang="pt-BR" dirty="0"/>
              <a:t>e</a:t>
            </a:r>
            <a:r>
              <a:rPr lang="pt-BR" dirty="0" smtClean="0"/>
              <a:t>scolher uma nota entre os anos de 2014 </a:t>
            </a:r>
            <a:r>
              <a:rPr lang="pt-BR" dirty="0"/>
              <a:t>a </a:t>
            </a:r>
            <a:r>
              <a:rPr lang="pt-BR" dirty="0" smtClean="0"/>
              <a:t>2019;</a:t>
            </a:r>
          </a:p>
          <a:p>
            <a:r>
              <a:rPr lang="pt-BR" dirty="0" smtClean="0"/>
              <a:t>Com nota mínima de 300 (trezentos) pontos em cada área do </a:t>
            </a:r>
            <a:r>
              <a:rPr lang="pt-BR" dirty="0" smtClean="0"/>
              <a:t>conhecimento, </a:t>
            </a:r>
            <a:r>
              <a:rPr lang="pt-BR" dirty="0" smtClean="0"/>
              <a:t>incluindo a redação;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dirty="0" smtClean="0">
                <a:solidFill>
                  <a:srgbClr val="0070C0"/>
                </a:solidFill>
              </a:rPr>
              <a:t>Quem poderá se inscrever:</a:t>
            </a:r>
            <a:endParaRPr lang="pt-BR" dirty="0">
              <a:solidFill>
                <a:srgbClr val="0070C0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74867" y="5445223"/>
            <a:ext cx="2394267" cy="136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96079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inscrição será gratuita;</a:t>
            </a:r>
          </a:p>
          <a:p>
            <a:r>
              <a:rPr lang="pt-BR" dirty="0" smtClean="0"/>
              <a:t>Cada candidato só poderá concorrer à uma única vaga, em um único polo.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dirty="0" smtClean="0">
                <a:solidFill>
                  <a:srgbClr val="0070C0"/>
                </a:solidFill>
              </a:rPr>
              <a:t>Como se dará a inscrição:</a:t>
            </a:r>
            <a:endParaRPr lang="pt-BR" dirty="0">
              <a:solidFill>
                <a:srgbClr val="0070C0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74867" y="5445223"/>
            <a:ext cx="2394267" cy="136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28589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 classificação neste Processo Seletivo </a:t>
            </a:r>
            <a:r>
              <a:rPr lang="pt-BR" dirty="0" smtClean="0"/>
              <a:t>Específico </a:t>
            </a:r>
            <a:r>
              <a:rPr lang="pt-BR" dirty="0" smtClean="0"/>
              <a:t>ocorrerá em ordem decrescente, por curso e por polo, a partir da média aritmética simples obtida nas áreas de conhecimento do ano informado pelo candidato, incluindo a redação.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0070C0"/>
                </a:solidFill>
              </a:rPr>
              <a:t>A classificação:</a:t>
            </a:r>
            <a:endParaRPr lang="pt-BR" dirty="0">
              <a:solidFill>
                <a:srgbClr val="0070C0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74867" y="5445223"/>
            <a:ext cx="2394267" cy="136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93058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oferta</a:t>
            </a:r>
            <a:endParaRPr lang="pt-B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8715436" cy="5915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oferta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0042"/>
            <a:ext cx="9144001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oferta</a:t>
            </a:r>
            <a:endParaRPr lang="pt-B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500042"/>
            <a:ext cx="8643998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a Dura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pa Dura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a Dura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70</TotalTime>
  <Words>216</Words>
  <Application>Microsoft Office PowerPoint</Application>
  <PresentationFormat>Apresentação na tela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Capa Dura</vt:lpstr>
      <vt:lpstr>PROCESSO SELETIVO</vt:lpstr>
      <vt:lpstr>Edital UFPI - CEAD, de 30 de Janeiro de 2020</vt:lpstr>
      <vt:lpstr>Cronograma</vt:lpstr>
      <vt:lpstr>Quem poderá se inscrever:</vt:lpstr>
      <vt:lpstr>Como se dará a inscrição:</vt:lpstr>
      <vt:lpstr>A classificação:</vt:lpstr>
      <vt:lpstr>A oferta</vt:lpstr>
      <vt:lpstr>A oferta</vt:lpstr>
      <vt:lpstr>A oferta</vt:lpstr>
      <vt:lpstr>A oferta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PROCESSO SELETIVO</dc:title>
  <dc:creator>Gildasio</dc:creator>
  <cp:lastModifiedBy>Convidado</cp:lastModifiedBy>
  <cp:revision>9</cp:revision>
  <dcterms:created xsi:type="dcterms:W3CDTF">2020-01-30T14:43:39Z</dcterms:created>
  <dcterms:modified xsi:type="dcterms:W3CDTF">2020-01-30T17:43:39Z</dcterms:modified>
</cp:coreProperties>
</file>